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6" r:id="rId3"/>
    <p:sldId id="286" r:id="rId4"/>
    <p:sldId id="291" r:id="rId5"/>
    <p:sldId id="292" r:id="rId6"/>
    <p:sldId id="279" r:id="rId7"/>
    <p:sldId id="274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6"/>
  </p:normalViewPr>
  <p:slideViewPr>
    <p:cSldViewPr snapToGrid="0">
      <p:cViewPr>
        <p:scale>
          <a:sx n="82" d="100"/>
          <a:sy n="82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7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manogarantharun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Walmart sales data pipeline and analysis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PROBLEM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STATEMENT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63479" y="240361"/>
            <a:ext cx="4859694" cy="629106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From two sets of data given, we need to get a list of products purchased by the customers.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Each record in the list should contain: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Customer Id, Customer Name, Product Id, Product Name, Price, Total Quantity, Total Amount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sales transaction files will have two records for the same product if a customer would have purchased a product two times in two separate transactions.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Total Quantity field should have the sum of quantity from these transactions. And the total amount should have the total quantity multiplied by the price of the product.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Walmart analysis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Walmart analysis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F8F62-1C2D-6E4A-BC7E-6F99F798B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F795E0-0426-2AB8-8311-2DF42B4B9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About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D926174F-21A6-D986-E1D6-BDCD3ACE580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5F89A5-6CD0-8A1A-92C9-172B6F7D5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3057" y="1282586"/>
            <a:ext cx="5187819" cy="407971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 have customer details in a file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“customers”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and sales transactions details in another file 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salestxn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Customer file is smaller with 1244 records and sales transaction file is larger(172198 records).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Sales transaction contains only customer id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Sales transaction contains multiple entries for a particular item if the customer made separate transactions.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375409F-39F2-4607-8CEA-CBDF9EA1CDE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Walmart analysis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CCF2621-ABC0-7780-6E96-00F3F518999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791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9D2E3-2C2A-5ACC-A343-54F29C64C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0627D6-A2D3-624A-7804-AAFDEC4F9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pipeline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32C5F39F-95B0-92C2-BE7E-426DBC1183A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255F6E-5781-8877-1BEB-2E045569E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3057" y="1282586"/>
            <a:ext cx="5187819" cy="407971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Since customer file is smaller with 1244 records, it is stored in a variable and broadcasted across all cluster nodes.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broadcasted variable is added to the customer name based on each customer id to the sales transactions.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Also in the application, the sales transactions of the same product is aggregated in cases where a customer ordered as multiple transactions.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E7B146A-455D-491D-C130-ECE1B7BE1BD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Walmart analysis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1B12DF7-47E7-31E5-0C61-E134E466298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826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2C975-C0D8-5635-3CD4-B28EE3571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Tools used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B6991-4690-5E5C-1B86-4715D2403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8500" y="1986761"/>
            <a:ext cx="7044643" cy="119497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Pyspark</a:t>
            </a:r>
            <a:r>
              <a:rPr lang="en-US" dirty="0"/>
              <a:t> environment setup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application performs analysis on Walmart sales data by processing customer information and sales transactions.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utilizes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PySpark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for distributed data processing and provides functionalities such as reading data from files, joining data frames, aggregating data, calculating total amounts, and exporting results to a csv file for further analysis.</a:t>
            </a:r>
          </a:p>
          <a:p>
            <a:endParaRPr lang="en-US" dirty="0"/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284865"/>
          </a:xfrm>
        </p:spPr>
        <p:txBody>
          <a:bodyPr/>
          <a:lstStyle/>
          <a:p>
            <a:r>
              <a:rPr lang="en-US" dirty="0"/>
              <a:t>THARUN MANOGARAN 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manogarantharun@gmail.com</a:t>
            </a:r>
            <a:endParaRPr lang="en-US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62</TotalTime>
  <Words>343</Words>
  <Application>Microsoft Office PowerPoint</Application>
  <PresentationFormat>Widescreen</PresentationFormat>
  <Paragraphs>41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Avenir Next LT Pro</vt:lpstr>
      <vt:lpstr>Calibri</vt:lpstr>
      <vt:lpstr>Office Theme</vt:lpstr>
      <vt:lpstr>Walmart sales data pipeline and analysis</vt:lpstr>
      <vt:lpstr>PROBLEM  STATEMENT</vt:lpstr>
      <vt:lpstr>approach</vt:lpstr>
      <vt:lpstr>About datasets</vt:lpstr>
      <vt:lpstr>Data  pipeline</vt:lpstr>
      <vt:lpstr>Tools used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Walmart sales data pipeline and analysis</dc:title>
  <dc:creator>user</dc:creator>
  <cp:lastModifiedBy>user</cp:lastModifiedBy>
  <cp:revision>2</cp:revision>
  <dcterms:created xsi:type="dcterms:W3CDTF">2024-03-06T06:48:09Z</dcterms:created>
  <dcterms:modified xsi:type="dcterms:W3CDTF">2024-03-08T14:08:25Z</dcterms:modified>
</cp:coreProperties>
</file>